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6" r:id="rId3"/>
    <p:sldId id="257" r:id="rId4"/>
    <p:sldId id="258" r:id="rId5"/>
    <p:sldId id="267" r:id="rId6"/>
    <p:sldId id="268" r:id="rId7"/>
    <p:sldId id="269" r:id="rId8"/>
    <p:sldId id="260" r:id="rId9"/>
    <p:sldId id="263" r:id="rId10"/>
    <p:sldId id="272" r:id="rId11"/>
    <p:sldId id="271" r:id="rId12"/>
    <p:sldId id="270" r:id="rId13"/>
    <p:sldId id="280" r:id="rId14"/>
    <p:sldId id="281" r:id="rId15"/>
    <p:sldId id="264" r:id="rId16"/>
    <p:sldId id="275" r:id="rId17"/>
    <p:sldId id="273" r:id="rId18"/>
    <p:sldId id="278" r:id="rId19"/>
    <p:sldId id="286" r:id="rId20"/>
    <p:sldId id="282" r:id="rId21"/>
    <p:sldId id="283" r:id="rId22"/>
    <p:sldId id="285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4568" autoAdjust="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73949E-51B0-4176-ADA6-EFEE0F3E182B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BD6C5-202D-4614-BFEF-60FF8E183F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2686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77BB3-1806-47BE-AB87-A4F9C81BE7E6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24ED1-08D2-4312-8102-B60ADDA63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846640" cy="348381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772300" cy="268607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:</a:t>
            </a:r>
          </a:p>
          <a:p>
            <a:pPr algn="r">
              <a:lnSpc>
                <a:spcPct val="80000"/>
              </a:lnSpc>
            </a:pPr>
            <a:endParaRPr lang="ru-RU" sz="2400" dirty="0">
              <a:solidFill>
                <a:schemeClr val="tx1"/>
              </a:solidFill>
            </a:endParaRPr>
          </a:p>
          <a:p>
            <a:pPr algn="r">
              <a:lnSpc>
                <a:spcPct val="80000"/>
              </a:lnSpc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r">
              <a:lnSpc>
                <a:spcPct val="80000"/>
              </a:lnSpc>
            </a:pPr>
            <a:endParaRPr lang="ru-RU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Администратор\Desktop\M3O-Lrzs6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" y="0"/>
            <a:ext cx="914152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784976" cy="633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784976" cy="619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Этапы работы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42" name="Picture 2" descr="C:\Users\Администратор\Desktop\БИРКИНА\XAHR7dms1q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229600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Этапы работы</a:t>
            </a:r>
            <a:endParaRPr lang="ru-RU" dirty="0"/>
          </a:p>
        </p:txBody>
      </p:sp>
      <p:pic>
        <p:nvPicPr>
          <p:cNvPr id="15362" name="Picture 2" descr="C:\Users\Администратор\Desktop\БИРКИНА\YrLzHWAGRJ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229600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Этапы работы</a:t>
            </a:r>
            <a:endParaRPr lang="ru-RU" dirty="0"/>
          </a:p>
        </p:txBody>
      </p:sp>
      <p:pic>
        <p:nvPicPr>
          <p:cNvPr id="17410" name="Picture 2" descr="C:\Users\Администратор\Desktop\БИРКИНА\z5VBPdzRVV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8229600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Этапы работы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1266" name="Picture 2" descr="C:\Users\Администратор\Desktop\БИРКИНА\NzSm854L9K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3312368" cy="5328592"/>
          </a:xfrm>
          <a:prstGeom prst="rect">
            <a:avLst/>
          </a:prstGeom>
          <a:noFill/>
        </p:spPr>
      </p:pic>
      <p:pic>
        <p:nvPicPr>
          <p:cNvPr id="5" name="Picture 2" descr="C:\Users\Администратор\Desktop\БИРКИНА\GYvK1Czzm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013566"/>
            <a:ext cx="3024336" cy="53095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Этапы работы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3314" name="Picture 2" descr="C:\Users\Администратор\Desktop\БИРКИНА\li31FXdQE5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85574"/>
            <a:ext cx="3168352" cy="5223746"/>
          </a:xfrm>
          <a:prstGeom prst="rect">
            <a:avLst/>
          </a:prstGeom>
          <a:noFill/>
        </p:spPr>
      </p:pic>
      <p:pic>
        <p:nvPicPr>
          <p:cNvPr id="5" name="Picture 2" descr="C:\Users\Администратор\Desktop\БИРКИНА\YY1h5btR7v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3" y="1052736"/>
            <a:ext cx="3024336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Этапы работы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6386" name="Picture 2" descr="C:\Users\Администратор\Desktop\БИРКИНА\E96CObNBUO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2808312" cy="5667940"/>
          </a:xfrm>
          <a:prstGeom prst="rect">
            <a:avLst/>
          </a:prstGeom>
          <a:noFill/>
        </p:spPr>
      </p:pic>
      <p:pic>
        <p:nvPicPr>
          <p:cNvPr id="5" name="Picture 2" descr="C:\Users\Администратор\Desktop\БИРКИНА\ABl102IU72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761104"/>
            <a:ext cx="2880320" cy="5764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Этапы работы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8434" name="Picture 2" descr="C:\Users\Администратор\Desktop\БИРКИНА\DHC1mYv1mj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1340768"/>
            <a:ext cx="4032449" cy="4680520"/>
          </a:xfrm>
          <a:prstGeom prst="rect">
            <a:avLst/>
          </a:prstGeom>
          <a:noFill/>
        </p:spPr>
      </p:pic>
      <p:pic>
        <p:nvPicPr>
          <p:cNvPr id="5" name="Picture 2" descr="C:\Users\Администратор\Desktop\БИРКИНА\sEYSzT7Rs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340768"/>
            <a:ext cx="3600400" cy="4714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Этапы работы</a:t>
            </a:r>
            <a:endParaRPr lang="ru-RU" dirty="0"/>
          </a:p>
        </p:txBody>
      </p:sp>
      <p:pic>
        <p:nvPicPr>
          <p:cNvPr id="22531" name="Picture 3" descr="C:\Users\Администратор\Desktop\БИРКИНА\6-U8MiUitM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28800"/>
            <a:ext cx="8229600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846640" cy="3483819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Областная научно-практическая Конференция «Четвертые Новиковские чтения» </a:t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2200" dirty="0"/>
              <a:t>Направление </a:t>
            </a:r>
            <a:r>
              <a:rPr lang="ru-RU" sz="2200" dirty="0" smtClean="0"/>
              <a:t>Технология обработки конструкционных материалов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проект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« Наша школа МБОУ «ЛСОШ»</a:t>
            </a:r>
            <a:r>
              <a:rPr lang="ru-RU" sz="6000" b="1" dirty="0"/>
              <a:t/>
            </a:r>
            <a:br>
              <a:rPr lang="ru-RU" sz="6000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772300" cy="2686072"/>
          </a:xfrm>
        </p:spPr>
        <p:txBody>
          <a:bodyPr>
            <a:normAutofit fontScale="85000" lnSpcReduction="20000"/>
          </a:bodyPr>
          <a:lstStyle/>
          <a:p>
            <a:pPr algn="r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Выполнили:</a:t>
            </a:r>
          </a:p>
          <a:p>
            <a:pPr algn="r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ученики 8класса</a:t>
            </a:r>
          </a:p>
          <a:p>
            <a:pPr algn="r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МБОУ «</a:t>
            </a:r>
            <a:r>
              <a:rPr lang="ru-RU" sz="2400" dirty="0" err="1" smtClean="0">
                <a:solidFill>
                  <a:schemeClr val="tx1"/>
                </a:solidFill>
              </a:rPr>
              <a:t>Лешуконская</a:t>
            </a:r>
            <a:r>
              <a:rPr lang="ru-RU" sz="2400" dirty="0" smtClean="0">
                <a:solidFill>
                  <a:schemeClr val="tx1"/>
                </a:solidFill>
              </a:rPr>
              <a:t> СОШ»</a:t>
            </a:r>
          </a:p>
          <a:p>
            <a:pPr algn="r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Руководитель:</a:t>
            </a:r>
          </a:p>
          <a:p>
            <a:pPr algn="r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Учитель </a:t>
            </a:r>
            <a:r>
              <a:rPr lang="ru-RU" sz="2400" dirty="0" smtClean="0">
                <a:solidFill>
                  <a:schemeClr val="tx1"/>
                </a:solidFill>
              </a:rPr>
              <a:t>технологии и ИЗО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r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МБОУ «</a:t>
            </a:r>
            <a:r>
              <a:rPr lang="ru-RU" sz="2400" dirty="0" err="1" smtClean="0">
                <a:solidFill>
                  <a:schemeClr val="tx1"/>
                </a:solidFill>
              </a:rPr>
              <a:t>Лешуконская</a:t>
            </a:r>
            <a:r>
              <a:rPr lang="ru-RU" sz="2400" dirty="0" smtClean="0">
                <a:solidFill>
                  <a:schemeClr val="tx1"/>
                </a:solidFill>
              </a:rPr>
              <a:t> СОШ»</a:t>
            </a:r>
          </a:p>
          <a:p>
            <a:pPr algn="r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Шагиахметова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Гульнара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Галеевна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r">
              <a:lnSpc>
                <a:spcPct val="80000"/>
              </a:lnSpc>
            </a:pPr>
            <a:endParaRPr lang="ru-RU" sz="2400" dirty="0">
              <a:solidFill>
                <a:schemeClr val="tx1"/>
              </a:solidFill>
            </a:endParaRPr>
          </a:p>
          <a:p>
            <a:pPr algn="r">
              <a:lnSpc>
                <a:spcPct val="80000"/>
              </a:lnSpc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r">
              <a:lnSpc>
                <a:spcPct val="80000"/>
              </a:lnSpc>
            </a:pPr>
            <a:endParaRPr lang="ru-RU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tx1"/>
                </a:solidFill>
              </a:rPr>
              <a:t>2021г.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Этапы работы</a:t>
            </a:r>
            <a:endParaRPr lang="ru-RU" dirty="0"/>
          </a:p>
        </p:txBody>
      </p:sp>
      <p:pic>
        <p:nvPicPr>
          <p:cNvPr id="21506" name="Picture 2" descr="C:\Users\Администратор\Desktop\БИРКИНА\mFY5c6qxpf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1755" y="1484784"/>
            <a:ext cx="6432714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Этапы работы</a:t>
            </a:r>
            <a:endParaRPr lang="ru-RU" dirty="0"/>
          </a:p>
        </p:txBody>
      </p:sp>
      <p:pic>
        <p:nvPicPr>
          <p:cNvPr id="23555" name="Picture 3" descr="C:\Users\Администратор\Desktop\БИРКИНА\9Xzti-k6Iw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279" y="1196752"/>
            <a:ext cx="8598411" cy="511256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274204" y="1600200"/>
            <a:ext cx="412595" cy="418171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Этапы работы</a:t>
            </a:r>
            <a:endParaRPr lang="ru-RU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196752"/>
            <a:ext cx="5403623" cy="54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006576" y="1628800"/>
            <a:ext cx="680224" cy="991737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 работы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8712967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186766" cy="562612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000" u="sng" dirty="0" smtClean="0">
                <a:solidFill>
                  <a:srgbClr val="C00000"/>
                </a:solidFill>
              </a:rPr>
              <a:t>Цель:</a:t>
            </a:r>
            <a:r>
              <a:rPr lang="ru-RU" sz="3000" dirty="0" smtClean="0"/>
              <a:t> Изготовить -  макет </a:t>
            </a:r>
            <a:r>
              <a:rPr lang="ru-RU" sz="3000" dirty="0" err="1" smtClean="0"/>
              <a:t>Лешуконской</a:t>
            </a:r>
            <a:r>
              <a:rPr lang="ru-RU" sz="3000" dirty="0" smtClean="0"/>
              <a:t> средней </a:t>
            </a:r>
            <a:r>
              <a:rPr lang="ru-RU" sz="3000" dirty="0" err="1" smtClean="0"/>
              <a:t>общеоюразовательной</a:t>
            </a:r>
            <a:r>
              <a:rPr lang="ru-RU" sz="3000" dirty="0" smtClean="0"/>
              <a:t>  школы.</a:t>
            </a:r>
          </a:p>
          <a:p>
            <a:pPr>
              <a:buNone/>
            </a:pPr>
            <a:r>
              <a:rPr lang="ru-RU" sz="3000" u="sng" dirty="0" smtClean="0">
                <a:solidFill>
                  <a:srgbClr val="C00000"/>
                </a:solidFill>
              </a:rPr>
              <a:t>Задачи</a:t>
            </a:r>
            <a:r>
              <a:rPr lang="ru-RU" sz="3000" u="sng" dirty="0">
                <a:solidFill>
                  <a:srgbClr val="C00000"/>
                </a:solidFill>
              </a:rPr>
              <a:t>:</a:t>
            </a:r>
            <a:r>
              <a:rPr lang="ru-RU" sz="3000" u="sng" dirty="0"/>
              <a:t> </a:t>
            </a:r>
            <a:endParaRPr lang="ru-RU" sz="3000" dirty="0"/>
          </a:p>
          <a:p>
            <a:pPr lvl="0"/>
            <a:r>
              <a:rPr lang="ru-RU" sz="3000" dirty="0"/>
              <a:t>Изучение источников по теме проекта.</a:t>
            </a:r>
          </a:p>
          <a:p>
            <a:pPr lvl="0"/>
            <a:r>
              <a:rPr lang="ru-RU" sz="3000" dirty="0"/>
              <a:t>Ознакомление  с историей </a:t>
            </a:r>
            <a:r>
              <a:rPr lang="ru-RU" sz="3000" dirty="0" smtClean="0"/>
              <a:t>возникновения </a:t>
            </a:r>
            <a:r>
              <a:rPr lang="ru-RU" sz="3000" dirty="0" err="1" smtClean="0"/>
              <a:t>Лешуконской</a:t>
            </a:r>
            <a:r>
              <a:rPr lang="ru-RU" sz="3000" dirty="0" smtClean="0"/>
              <a:t> средней школы.</a:t>
            </a:r>
            <a:endParaRPr lang="ru-RU" sz="3000" dirty="0"/>
          </a:p>
          <a:p>
            <a:pPr lvl="0"/>
            <a:r>
              <a:rPr lang="ru-RU" sz="3000" dirty="0"/>
              <a:t>Изучение </a:t>
            </a:r>
            <a:r>
              <a:rPr lang="ru-RU" sz="3000" dirty="0" smtClean="0"/>
              <a:t>технологии </a:t>
            </a:r>
            <a:r>
              <a:rPr lang="ru-RU" sz="3000" dirty="0"/>
              <a:t>выполнения </a:t>
            </a:r>
            <a:r>
              <a:rPr lang="ru-RU" sz="3000" dirty="0" smtClean="0"/>
              <a:t>макета.</a:t>
            </a:r>
            <a:endParaRPr lang="ru-RU" sz="3000" dirty="0"/>
          </a:p>
          <a:p>
            <a:pPr lvl="0"/>
            <a:r>
              <a:rPr lang="ru-RU" sz="3000" dirty="0"/>
              <a:t>Подборка материалы и инструменты для изготовления </a:t>
            </a:r>
            <a:r>
              <a:rPr lang="ru-RU" sz="3000" dirty="0" smtClean="0"/>
              <a:t>макета.</a:t>
            </a:r>
            <a:endParaRPr lang="ru-RU" sz="3000" dirty="0"/>
          </a:p>
          <a:p>
            <a:pPr lvl="0"/>
            <a:r>
              <a:rPr lang="ru-RU" sz="3000" dirty="0"/>
              <a:t>Изготовление </a:t>
            </a:r>
            <a:r>
              <a:rPr lang="ru-RU" sz="3000" dirty="0" smtClean="0"/>
              <a:t>самостоятельно макета.</a:t>
            </a:r>
          </a:p>
          <a:p>
            <a:pPr lvl="0"/>
            <a:r>
              <a:rPr lang="ru-RU" sz="3000" dirty="0" smtClean="0"/>
              <a:t>Оценивание качества </a:t>
            </a:r>
            <a:r>
              <a:rPr lang="ru-RU" sz="3000" dirty="0"/>
              <a:t>своей работы.</a:t>
            </a:r>
          </a:p>
          <a:p>
            <a:pPr lvl="0"/>
            <a:r>
              <a:rPr lang="ru-RU" sz="3000" dirty="0"/>
              <a:t>Сделать экономический расчет работы.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Объект исследования </a:t>
            </a:r>
            <a:r>
              <a:rPr lang="ru-RU" dirty="0" smtClean="0"/>
              <a:t>-  Технология обработки конструкционных материалов.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Предмет исследования </a:t>
            </a:r>
            <a:r>
              <a:rPr lang="ru-RU" dirty="0" smtClean="0"/>
              <a:t>– макет </a:t>
            </a:r>
            <a:r>
              <a:rPr lang="ru-RU" dirty="0" err="1" smtClean="0"/>
              <a:t>Лешуконской</a:t>
            </a:r>
            <a:r>
              <a:rPr lang="ru-RU" dirty="0" smtClean="0"/>
              <a:t> средней общеобразовательной школы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Гипотеза</a:t>
            </a:r>
            <a:r>
              <a:rPr lang="ru-RU" dirty="0" smtClean="0"/>
              <a:t> : если </a:t>
            </a:r>
            <a:r>
              <a:rPr lang="ru-RU" dirty="0"/>
              <a:t>мы изучим технологию изготовления </a:t>
            </a:r>
            <a:r>
              <a:rPr lang="ru-RU" dirty="0" smtClean="0"/>
              <a:t>макета, </a:t>
            </a:r>
            <a:r>
              <a:rPr lang="ru-RU" dirty="0"/>
              <a:t>то мы научимся сами и научим других изготовлять </a:t>
            </a:r>
            <a:r>
              <a:rPr lang="ru-RU" dirty="0" smtClean="0"/>
              <a:t>различные макеты зданий.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Из истории школы. 1936 год.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305247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школа\ЛСШ 70 г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8346110" cy="53285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Из истории школы. 70-е годы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Из истории школы. 2000 год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71286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956376" y="1600200"/>
            <a:ext cx="730424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58072" cy="1082660"/>
          </a:xfrm>
        </p:spPr>
        <p:txBody>
          <a:bodyPr/>
          <a:lstStyle/>
          <a:p>
            <a:r>
              <a:rPr lang="ru-RU" dirty="0" smtClean="0"/>
              <a:t>Новая школа 2008 год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85192" y="1600200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Администратор\Desktop\VKyqHcyIi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640960" cy="55545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404664"/>
            <a:ext cx="8784975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172</Words>
  <Application>Microsoft Office PowerPoint</Application>
  <PresentationFormat>Экран (4:3)</PresentationFormat>
  <Paragraphs>44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Областная научно-практическая Конференция «Четвертые Новиковские чтения»   Направление Технология обработки конструкционных материалов проект  « Наша школа МБОУ «ЛСОШ» </vt:lpstr>
      <vt:lpstr>Слайд 3</vt:lpstr>
      <vt:lpstr>Слайд 4</vt:lpstr>
      <vt:lpstr>Из истории школы. 1936 год.</vt:lpstr>
      <vt:lpstr>Из истории школы. 70-е годы</vt:lpstr>
      <vt:lpstr>Из истории школы. 2000 год</vt:lpstr>
      <vt:lpstr>Новая школа 2008 год</vt:lpstr>
      <vt:lpstr>Слайд 9</vt:lpstr>
      <vt:lpstr>Слайд 10</vt:lpstr>
      <vt:lpstr>Слайд 11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Результат работы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Альбом в технике «скрапбукинг» итоговый проект</dc:title>
  <dc:creator>Alexey</dc:creator>
  <cp:lastModifiedBy>Sam</cp:lastModifiedBy>
  <cp:revision>47</cp:revision>
  <dcterms:created xsi:type="dcterms:W3CDTF">2017-11-19T17:40:43Z</dcterms:created>
  <dcterms:modified xsi:type="dcterms:W3CDTF">2021-06-20T16:03:51Z</dcterms:modified>
</cp:coreProperties>
</file>